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38B0F-2731-44A8-B2E6-72662B68D3FA}" type="datetimeFigureOut">
              <a:rPr lang="en-US" smtClean="0"/>
              <a:pPr/>
              <a:t>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85D9C-F4D6-4015-A142-560ABC18C6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smtClean="0"/>
              <a:t>1/18/2012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264C7C8-F7E0-4BDB-824F-93E103CAC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355848"/>
            <a:ext cx="8534400" cy="1673352"/>
          </a:xfrm>
        </p:spPr>
        <p:txBody>
          <a:bodyPr>
            <a:noAutofit/>
          </a:bodyPr>
          <a:lstStyle/>
          <a:p>
            <a:r>
              <a:rPr lang="en-US" sz="7200" b="1" dirty="0" smtClean="0"/>
              <a:t>Computer Algorithm</a:t>
            </a:r>
            <a:r>
              <a:rPr lang="en-US" sz="7200" b="1" dirty="0"/>
              <a:t/>
            </a:r>
            <a:br>
              <a:rPr lang="en-US" sz="7200" b="1" dirty="0"/>
            </a:br>
            <a:endParaRPr lang="en-US" sz="7200" dirty="0"/>
          </a:p>
        </p:txBody>
      </p:sp>
      <p:sp>
        <p:nvSpPr>
          <p:cNvPr id="4" name="Rectangle 3"/>
          <p:cNvSpPr/>
          <p:nvPr/>
        </p:nvSpPr>
        <p:spPr>
          <a:xfrm>
            <a:off x="1219200" y="5638800"/>
            <a:ext cx="7421562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700" b="1" dirty="0">
                <a:solidFill>
                  <a:schemeClr val="bg1"/>
                </a:solidFill>
                <a:ea typeface="+mj-ea"/>
                <a:cs typeface="+mj-cs"/>
              </a:rPr>
              <a:t>Chapter I. Introduction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81400"/>
          </a:xfrm>
        </p:spPr>
        <p:txBody>
          <a:bodyPr/>
          <a:lstStyle/>
          <a:p>
            <a:pPr>
              <a:buNone/>
            </a:pPr>
            <a:r>
              <a:rPr lang="en-US" dirty="0"/>
              <a:t>Algorithm is the sequence of instructions </a:t>
            </a:r>
            <a:r>
              <a:rPr lang="en-US" dirty="0" err="1" smtClean="0"/>
              <a:t>whichare</a:t>
            </a:r>
            <a:r>
              <a:rPr lang="en-US" dirty="0" smtClean="0"/>
              <a:t> </a:t>
            </a:r>
            <a:r>
              <a:rPr lang="en-US" dirty="0"/>
              <a:t>involved in solving a given problem </a:t>
            </a:r>
          </a:p>
          <a:p>
            <a:pPr>
              <a:buNone/>
            </a:pPr>
            <a:r>
              <a:rPr lang="en-US" dirty="0"/>
              <a:t>Or accomplishment of a given task. </a:t>
            </a:r>
            <a:r>
              <a:rPr lang="en-US" dirty="0" smtClean="0"/>
              <a:t>It </a:t>
            </a:r>
            <a:r>
              <a:rPr lang="en-US" dirty="0"/>
              <a:t>can be translated into a programming language in order to produce the result.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 of an algorithm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 algorithm is made mainly of the following parts: </a:t>
            </a:r>
          </a:p>
          <a:p>
            <a:r>
              <a:rPr lang="en-US" dirty="0" smtClean="0"/>
              <a:t>The variable declaration line </a:t>
            </a:r>
          </a:p>
          <a:p>
            <a:r>
              <a:rPr lang="en-US" dirty="0" smtClean="0"/>
              <a:t>The beginning of an algorithm </a:t>
            </a:r>
          </a:p>
          <a:p>
            <a:r>
              <a:rPr lang="en-US" dirty="0" smtClean="0"/>
              <a:t>The instructions part </a:t>
            </a:r>
          </a:p>
          <a:p>
            <a:r>
              <a:rPr lang="en-US" dirty="0" smtClean="0"/>
              <a:t>The end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Var</a:t>
            </a:r>
            <a:r>
              <a:rPr lang="en-US" dirty="0" smtClean="0"/>
              <a:t> A as Integer </a:t>
            </a:r>
          </a:p>
          <a:p>
            <a:pPr>
              <a:buNone/>
            </a:pPr>
            <a:r>
              <a:rPr lang="en-US" dirty="0" smtClean="0"/>
              <a:t>Start </a:t>
            </a:r>
          </a:p>
          <a:p>
            <a:pPr>
              <a:buNone/>
            </a:pPr>
            <a:r>
              <a:rPr lang="en-US" dirty="0" smtClean="0"/>
              <a:t>A←5 </a:t>
            </a:r>
          </a:p>
          <a:p>
            <a:pPr>
              <a:buNone/>
            </a:pPr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Explanations: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75191"/>
            <a:ext cx="8686800" cy="46256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err="1" smtClean="0"/>
              <a:t>Var</a:t>
            </a:r>
            <a:r>
              <a:rPr lang="en-US" sz="2800" dirty="0" smtClean="0"/>
              <a:t>  A as Integer      is the variable declaration line 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Start                            marks the beginning of an algorithm 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A←5                            the instructions part 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End                                marks the end of an algorithm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A variable is a memory zone which is used to store data. It is characterized by a name, an </a:t>
            </a:r>
          </a:p>
          <a:p>
            <a:pPr>
              <a:buNone/>
            </a:pPr>
            <a:r>
              <a:rPr lang="en-US" dirty="0" smtClean="0"/>
              <a:t>    Address and a data type. </a:t>
            </a:r>
          </a:p>
          <a:p>
            <a:r>
              <a:rPr lang="en-US" dirty="0" smtClean="0"/>
              <a:t>  </a:t>
            </a:r>
            <a:r>
              <a:rPr lang="en-US" b="1" dirty="0" smtClean="0"/>
              <a:t>Variable name</a:t>
            </a:r>
            <a:r>
              <a:rPr lang="en-US" dirty="0" smtClean="0"/>
              <a:t>: a variable name helps to distinguish it from other variables, </a:t>
            </a:r>
          </a:p>
          <a:p>
            <a:r>
              <a:rPr lang="en-US" b="1" dirty="0" smtClean="0"/>
              <a:t>Variable address</a:t>
            </a:r>
            <a:r>
              <a:rPr lang="en-US" dirty="0" smtClean="0"/>
              <a:t>: helps to locate it in the memory, </a:t>
            </a:r>
          </a:p>
          <a:p>
            <a:r>
              <a:rPr lang="en-US" b="1" dirty="0" smtClean="0"/>
              <a:t>Variable data type</a:t>
            </a:r>
            <a:r>
              <a:rPr lang="en-US" dirty="0" smtClean="0"/>
              <a:t>: helps to know the operations allowed to be performed on it </a:t>
            </a:r>
          </a:p>
          <a:p>
            <a:pPr>
              <a:buNone/>
            </a:pPr>
            <a:r>
              <a:rPr lang="en-US" dirty="0" smtClean="0"/>
              <a:t>    And the size it occupies in the memory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declaration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A variable to be used must first be declared. Declare a variable; means create it by giving </a:t>
            </a:r>
          </a:p>
          <a:p>
            <a:pPr>
              <a:buNone/>
            </a:pPr>
            <a:r>
              <a:rPr lang="en-US" dirty="0" smtClean="0"/>
              <a:t>    it a name and a data type. 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Rules for giving a valid name to a variable 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Start a variable name with a upper case letter </a:t>
            </a:r>
          </a:p>
          <a:p>
            <a:r>
              <a:rPr lang="en-US" dirty="0" smtClean="0"/>
              <a:t>Don’t use a blank space in variable name </a:t>
            </a:r>
          </a:p>
          <a:p>
            <a:r>
              <a:rPr lang="en-US" dirty="0" smtClean="0"/>
              <a:t>Instead of using a blank space in a variable name put underscore </a:t>
            </a:r>
          </a:p>
          <a:p>
            <a:r>
              <a:rPr lang="en-US" dirty="0" smtClean="0"/>
              <a:t>Don’t use reserved words </a:t>
            </a:r>
          </a:p>
          <a:p>
            <a:r>
              <a:rPr lang="en-US" dirty="0" smtClean="0"/>
              <a:t>Don’t use special characters   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type in algorithm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Here are some data types used in algorithm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86000"/>
            <a:ext cx="807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Operators in algorithm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A). Arithmetic operators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+  Addition </a:t>
            </a:r>
          </a:p>
          <a:p>
            <a:pPr>
              <a:buNone/>
            </a:pPr>
            <a:r>
              <a:rPr lang="en-US" dirty="0" smtClean="0"/>
              <a:t>	-   Subtraction </a:t>
            </a:r>
          </a:p>
          <a:p>
            <a:pPr>
              <a:buNone/>
            </a:pPr>
            <a:r>
              <a:rPr lang="en-US" dirty="0" smtClean="0"/>
              <a:t>	*  Multiplication </a:t>
            </a:r>
          </a:p>
          <a:p>
            <a:pPr>
              <a:buNone/>
            </a:pPr>
            <a:r>
              <a:rPr lang="en-US" dirty="0" smtClean="0"/>
              <a:t>	/   Division </a:t>
            </a:r>
          </a:p>
          <a:p>
            <a:pPr>
              <a:buNone/>
            </a:pPr>
            <a:r>
              <a:rPr lang="en-US" dirty="0" smtClean="0"/>
              <a:t>	↑ or    Power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Operators in algorithm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B). Comparison operators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&gt; Greater than </a:t>
            </a:r>
          </a:p>
          <a:p>
            <a:pPr>
              <a:buNone/>
            </a:pPr>
            <a:r>
              <a:rPr lang="en-US" dirty="0" smtClean="0"/>
              <a:t>	&lt;     Less than </a:t>
            </a:r>
          </a:p>
          <a:p>
            <a:pPr>
              <a:buNone/>
            </a:pPr>
            <a:r>
              <a:rPr lang="en-US" dirty="0" smtClean="0"/>
              <a:t>	&gt;= Greater than or equal to </a:t>
            </a:r>
          </a:p>
          <a:p>
            <a:pPr>
              <a:buNone/>
            </a:pPr>
            <a:r>
              <a:rPr lang="en-US" dirty="0" smtClean="0"/>
              <a:t>	&lt;= Less than or equal to </a:t>
            </a:r>
          </a:p>
          <a:p>
            <a:pPr>
              <a:buNone/>
            </a:pPr>
            <a:r>
              <a:rPr lang="en-US" dirty="0" smtClean="0"/>
              <a:t>	=    Equal to </a:t>
            </a:r>
          </a:p>
          <a:p>
            <a:pPr>
              <a:buNone/>
            </a:pPr>
            <a:r>
              <a:rPr lang="en-US" dirty="0" smtClean="0"/>
              <a:t>	!=   Not equal to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Eng.Emile</a:t>
            </a:r>
            <a:r>
              <a:rPr lang="en-US" dirty="0" smtClean="0"/>
              <a:t> BANGISHAKA, IT at  </a:t>
            </a:r>
            <a:r>
              <a:rPr lang="en-US" dirty="0" err="1" smtClean="0"/>
              <a:t>Liquidnet</a:t>
            </a:r>
            <a:r>
              <a:rPr lang="en-US" dirty="0" smtClean="0"/>
              <a:t> family High School ASYV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Operators in algorithm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C). Logic operators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	</a:t>
            </a:r>
            <a:r>
              <a:rPr lang="en-US" b="1" dirty="0" smtClean="0"/>
              <a:t>AND</a:t>
            </a:r>
            <a:r>
              <a:rPr lang="en-US" dirty="0" smtClean="0"/>
              <a:t> operator </a:t>
            </a:r>
          </a:p>
          <a:p>
            <a:pPr>
              <a:buNone/>
            </a:pPr>
            <a:r>
              <a:rPr lang="en-US" dirty="0" smtClean="0"/>
              <a:t>	OR operator 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D). Assignment operator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To put a value in a variable we use an assignment operator which has the 	following</a:t>
            </a:r>
          </a:p>
          <a:p>
            <a:pPr>
              <a:buNone/>
            </a:pPr>
            <a:r>
              <a:rPr lang="en-US" dirty="0" smtClean="0"/>
              <a:t>   	Symbol: ←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75191"/>
            <a:ext cx="8991600" cy="4625609"/>
          </a:xfrm>
        </p:spPr>
        <p:txBody>
          <a:bodyPr/>
          <a:lstStyle/>
          <a:p>
            <a:pPr lvl="0">
              <a:buNone/>
            </a:pPr>
            <a:r>
              <a:rPr lang="en-US" dirty="0" smtClean="0"/>
              <a:t>1. How would you assign the value 3.14 to a variable called pi?</a:t>
            </a:r>
          </a:p>
          <a:p>
            <a:pPr lvl="0">
              <a:buNone/>
            </a:pPr>
            <a:r>
              <a:rPr lang="en-US" dirty="0" smtClean="0"/>
              <a:t>2. Is it possible to assign an </a:t>
            </a:r>
            <a:r>
              <a:rPr lang="en-US" i="1" dirty="0" smtClean="0"/>
              <a:t>int</a:t>
            </a:r>
            <a:r>
              <a:rPr lang="en-US" dirty="0" smtClean="0"/>
              <a:t> to a </a:t>
            </a:r>
            <a:r>
              <a:rPr lang="en-US" i="1" dirty="0" smtClean="0"/>
              <a:t>double</a:t>
            </a:r>
            <a:r>
              <a:rPr lang="en-US" dirty="0" smtClean="0"/>
              <a:t>? </a:t>
            </a:r>
          </a:p>
          <a:p>
            <a:pPr lvl="1"/>
            <a:r>
              <a:rPr lang="en-US" dirty="0" smtClean="0"/>
              <a:t>Is the reverse possible?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By Eng.Emile BANGISHAKA, IT at  Liquidnet family High School ASYV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728</TotalTime>
  <Words>483</Words>
  <Application>Microsoft Office PowerPoint</Application>
  <PresentationFormat>On-screen Show 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Module</vt:lpstr>
      <vt:lpstr>Computer Algorithm </vt:lpstr>
      <vt:lpstr>Definition of algorithm</vt:lpstr>
      <vt:lpstr>Structure of an algorithm  </vt:lpstr>
      <vt:lpstr>Example:  </vt:lpstr>
      <vt:lpstr>Explanations:  </vt:lpstr>
      <vt:lpstr>Variables</vt:lpstr>
      <vt:lpstr>Variable declaration</vt:lpstr>
      <vt:lpstr>Rules for giving a valid name to a variable  </vt:lpstr>
      <vt:lpstr>Data type in algorithm  </vt:lpstr>
      <vt:lpstr>Operators in algorithm  </vt:lpstr>
      <vt:lpstr>Operators in algorithm  </vt:lpstr>
      <vt:lpstr>Operators in algorithm  </vt:lpstr>
      <vt:lpstr>Quiz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I. Introduction  </dc:title>
  <dc:creator>Simon_2</dc:creator>
  <cp:lastModifiedBy>Simon_2</cp:lastModifiedBy>
  <cp:revision>8</cp:revision>
  <dcterms:created xsi:type="dcterms:W3CDTF">2012-01-18T13:57:56Z</dcterms:created>
  <dcterms:modified xsi:type="dcterms:W3CDTF">2012-02-13T06:06:17Z</dcterms:modified>
</cp:coreProperties>
</file>